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8" r:id="rId5"/>
    <p:sldId id="258" r:id="rId6"/>
    <p:sldId id="266" r:id="rId7"/>
    <p:sldId id="269" r:id="rId8"/>
    <p:sldId id="270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5DA8-BEFC-411D-8301-0C60732CE3E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0CE57-6BF5-4E24-81B3-9EC17540BD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438EC-EB3D-4A0A-8BC0-B45ECB0718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FB137-2873-49FF-99D4-F1A4065B1F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10DD9-27CC-467F-B803-97BEA61B5A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C31EA-4E3B-4521-8E95-1D41BCF8A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F4353-4F76-4975-BC2A-7B704D614B4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7BC67-3505-4911-9B77-0A6A3A5E61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84FD1-5BBE-4948-9603-B48C594DDC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97E45-2F1B-4DD9-84B4-D1D133598E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B8E60-3563-4360-A189-F0B6FFBAFA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22072B9-3CFE-46BD-8566-6ED9FD1FD2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1. Lord, I want to live my life to please you</a:t>
            </a:r>
          </a:p>
          <a:p>
            <a:pPr algn="ctr"/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I bring my heart before you to remold</a:t>
            </a:r>
          </a:p>
          <a:p>
            <a:pPr algn="ctr"/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나 주님의 기쁨 되기 원하네</a:t>
            </a:r>
          </a:p>
          <a:p>
            <a:pPr algn="ctr"/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내 마음을 새롭게 하소서</a:t>
            </a:r>
            <a:endParaRPr lang="en-US" altLang="ko-KR" sz="44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-34925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Make me a vessel fit for honor</a:t>
            </a:r>
          </a:p>
          <a:p>
            <a:pPr algn="ctr"/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That I might shine for you as sparkling gold</a:t>
            </a:r>
          </a:p>
          <a:p>
            <a:pPr algn="ctr"/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새 부대가 되게 하여 주사</a:t>
            </a:r>
          </a:p>
          <a:p>
            <a:pPr algn="ctr"/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주님의 빛 비추게 하소서</a:t>
            </a:r>
            <a:endParaRPr lang="en-US" altLang="ko-KR" sz="44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300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To be pleasing you, pleasing you</a:t>
            </a:r>
          </a:p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This is all I really want to do</a:t>
            </a:r>
          </a:p>
          <a:p>
            <a:pPr algn="ctr">
              <a:lnSpc>
                <a:spcPct val="110000"/>
              </a:lnSpc>
            </a:pP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내가 원하는 한 가지</a:t>
            </a:r>
          </a:p>
          <a:p>
            <a:pPr algn="ctr">
              <a:lnSpc>
                <a:spcPct val="110000"/>
              </a:lnSpc>
            </a:pP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주님의 기쁨이 되는 것</a:t>
            </a:r>
            <a:endParaRPr lang="en-US" altLang="ko-KR" sz="44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300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To be pleasing you, pleasing you</a:t>
            </a:r>
          </a:p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This is all I really want to do</a:t>
            </a:r>
          </a:p>
          <a:p>
            <a:pPr algn="ctr">
              <a:lnSpc>
                <a:spcPct val="110000"/>
              </a:lnSpc>
            </a:pP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내가 원하는 한 가지</a:t>
            </a:r>
          </a:p>
          <a:p>
            <a:pPr algn="ctr">
              <a:lnSpc>
                <a:spcPct val="110000"/>
              </a:lnSpc>
            </a:pP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주님의 기쁨이 되는 것</a:t>
            </a:r>
            <a:endParaRPr lang="en-US" altLang="ko-KR" sz="44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0" y="0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2. Lord, I lift my heart in full surrender</a:t>
            </a:r>
          </a:p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All that I hold dear I give to you</a:t>
            </a:r>
          </a:p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겸손히 내 마음 드립니다</a:t>
            </a:r>
          </a:p>
          <a:p>
            <a:pPr algn="ctr">
              <a:lnSpc>
                <a:spcPct val="110000"/>
              </a:lnSpc>
            </a:pP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나의 모든 것 받으소서</a:t>
            </a:r>
            <a:endParaRPr lang="en-US" altLang="ko-KR" sz="44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Purify my heart and make me holy</a:t>
            </a:r>
          </a:p>
          <a:p>
            <a:pPr algn="ctr"/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That I might walk the way that's pleasing you</a:t>
            </a:r>
          </a:p>
          <a:p>
            <a:pPr algn="ctr"/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나의 맘 </a:t>
            </a:r>
            <a:r>
              <a:rPr lang="ko-KR" altLang="en-US" sz="4400" dirty="0" err="1" smtClean="0">
                <a:latin typeface="맑은 고딕" pitchFamily="50" charset="-127"/>
                <a:ea typeface="맑은 고딕" pitchFamily="50" charset="-127"/>
              </a:rPr>
              <a:t>깨끗케</a:t>
            </a: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 씻어주사</a:t>
            </a:r>
          </a:p>
          <a:p>
            <a:pPr algn="ctr"/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주의 길로 향하게 하소서</a:t>
            </a:r>
            <a:endParaRPr lang="en-US" altLang="ko-KR" sz="44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300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To be pleasing you, pleasing you</a:t>
            </a:r>
          </a:p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This is all I really want to do</a:t>
            </a:r>
          </a:p>
          <a:p>
            <a:pPr algn="ctr">
              <a:lnSpc>
                <a:spcPct val="110000"/>
              </a:lnSpc>
            </a:pP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내가 원하는 한 가지</a:t>
            </a:r>
          </a:p>
          <a:p>
            <a:pPr algn="ctr">
              <a:lnSpc>
                <a:spcPct val="110000"/>
              </a:lnSpc>
            </a:pP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주님의 기쁨이 되는 것</a:t>
            </a:r>
            <a:endParaRPr lang="en-US" altLang="ko-KR" sz="44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300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To be pleasing you, pleasing you</a:t>
            </a:r>
          </a:p>
          <a:p>
            <a:pPr algn="ctr">
              <a:lnSpc>
                <a:spcPct val="110000"/>
              </a:lnSpc>
            </a:pPr>
            <a:r>
              <a:rPr lang="en-US" altLang="ko-KR" sz="4400" dirty="0" smtClean="0">
                <a:latin typeface="맑은 고딕" pitchFamily="50" charset="-127"/>
                <a:ea typeface="맑은 고딕" pitchFamily="50" charset="-127"/>
              </a:rPr>
              <a:t>This is all I really want to do</a:t>
            </a:r>
          </a:p>
          <a:p>
            <a:pPr algn="ctr">
              <a:lnSpc>
                <a:spcPct val="110000"/>
              </a:lnSpc>
            </a:pP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내가 원하는 한 가지</a:t>
            </a:r>
          </a:p>
          <a:p>
            <a:pPr algn="ctr">
              <a:lnSpc>
                <a:spcPct val="110000"/>
              </a:lnSpc>
            </a:pPr>
            <a:r>
              <a:rPr lang="ko-KR" altLang="en-US" sz="4400" dirty="0" smtClean="0">
                <a:latin typeface="맑은 고딕" pitchFamily="50" charset="-127"/>
                <a:ea typeface="맑은 고딕" pitchFamily="50" charset="-127"/>
              </a:rPr>
              <a:t>주님의 기쁨이 되는 것</a:t>
            </a:r>
            <a:endParaRPr lang="en-US" altLang="ko-KR" sz="440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4" name="그림 3" descr="로고 가로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6324600"/>
            <a:ext cx="3886200" cy="5334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203</Words>
  <Application>Microsoft Office PowerPoint</Application>
  <PresentationFormat>화면 슬라이드 쇼(4:3)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Your User Name</cp:lastModifiedBy>
  <cp:revision>9</cp:revision>
  <dcterms:created xsi:type="dcterms:W3CDTF">2006-04-27T11:30:06Z</dcterms:created>
  <dcterms:modified xsi:type="dcterms:W3CDTF">2012-03-08T03:43:10Z</dcterms:modified>
</cp:coreProperties>
</file>